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3849" r:id="rId6"/>
    <p:sldId id="3844" r:id="rId7"/>
    <p:sldId id="3846" r:id="rId8"/>
    <p:sldId id="261" r:id="rId9"/>
    <p:sldId id="3851" r:id="rId10"/>
    <p:sldId id="265" r:id="rId11"/>
    <p:sldId id="3847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3" autoAdjust="0"/>
    <p:restoredTop sz="94694" autoAdjust="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outlineViewPr>
    <p:cViewPr>
      <p:scale>
        <a:sx n="33" d="100"/>
        <a:sy n="33" d="100"/>
      </p:scale>
      <p:origin x="0" y="-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ette Norris" userId="e045aca0-f533-4e0c-8734-e2bef5601e5d" providerId="ADAL" clId="{6488143A-44ED-45E7-A26B-6CFDE117007D}"/>
    <pc:docChg chg="undo custSel modSld">
      <pc:chgData name="Manette Norris" userId="e045aca0-f533-4e0c-8734-e2bef5601e5d" providerId="ADAL" clId="{6488143A-44ED-45E7-A26B-6CFDE117007D}" dt="2025-03-03T21:02:47.422" v="355" actId="20577"/>
      <pc:docMkLst>
        <pc:docMk/>
      </pc:docMkLst>
      <pc:sldChg chg="modSp mod">
        <pc:chgData name="Manette Norris" userId="e045aca0-f533-4e0c-8734-e2bef5601e5d" providerId="ADAL" clId="{6488143A-44ED-45E7-A26B-6CFDE117007D}" dt="2025-02-25T13:48:47.036" v="93" actId="20577"/>
        <pc:sldMkLst>
          <pc:docMk/>
          <pc:sldMk cId="3666674671" sldId="261"/>
        </pc:sldMkLst>
      </pc:sldChg>
      <pc:sldChg chg="modSp mod">
        <pc:chgData name="Manette Norris" userId="e045aca0-f533-4e0c-8734-e2bef5601e5d" providerId="ADAL" clId="{6488143A-44ED-45E7-A26B-6CFDE117007D}" dt="2025-03-03T21:02:47.422" v="355" actId="20577"/>
        <pc:sldMkLst>
          <pc:docMk/>
          <pc:sldMk cId="729609147" sldId="265"/>
        </pc:sldMkLst>
      </pc:sldChg>
      <pc:sldChg chg="addSp delSp modSp mod setBg modClrScheme chgLayout">
        <pc:chgData name="Manette Norris" userId="e045aca0-f533-4e0c-8734-e2bef5601e5d" providerId="ADAL" clId="{6488143A-44ED-45E7-A26B-6CFDE117007D}" dt="2025-02-25T13:44:44.130" v="16" actId="26606"/>
        <pc:sldMkLst>
          <pc:docMk/>
          <pc:sldMk cId="1756128041" sldId="3844"/>
        </pc:sldMkLst>
      </pc:sldChg>
      <pc:sldChg chg="addSp delSp modSp mod">
        <pc:chgData name="Manette Norris" userId="e045aca0-f533-4e0c-8734-e2bef5601e5d" providerId="ADAL" clId="{6488143A-44ED-45E7-A26B-6CFDE117007D}" dt="2025-02-25T13:46:59.987" v="48" actId="14100"/>
        <pc:sldMkLst>
          <pc:docMk/>
          <pc:sldMk cId="3293924303" sldId="3846"/>
        </pc:sldMkLst>
      </pc:sldChg>
      <pc:sldChg chg="modSp mod">
        <pc:chgData name="Manette Norris" userId="e045aca0-f533-4e0c-8734-e2bef5601e5d" providerId="ADAL" clId="{6488143A-44ED-45E7-A26B-6CFDE117007D}" dt="2025-02-25T13:55:21.417" v="350" actId="20577"/>
        <pc:sldMkLst>
          <pc:docMk/>
          <pc:sldMk cId="1562484837" sldId="3847"/>
        </pc:sldMkLst>
      </pc:sldChg>
      <pc:sldChg chg="modSp mod">
        <pc:chgData name="Manette Norris" userId="e045aca0-f533-4e0c-8734-e2bef5601e5d" providerId="ADAL" clId="{6488143A-44ED-45E7-A26B-6CFDE117007D}" dt="2025-03-03T21:02:26.821" v="351" actId="20577"/>
        <pc:sldMkLst>
          <pc:docMk/>
          <pc:sldMk cId="1127649784" sldId="3851"/>
        </pc:sldMkLst>
      </pc:sldChg>
    </pc:docChg>
  </pc:docChgLst>
  <pc:docChgLst>
    <pc:chgData name="Manette Norris" userId="e045aca0-f533-4e0c-8734-e2bef5601e5d" providerId="ADAL" clId="{D73F01DC-E085-458B-9D82-674D16A94A9E}"/>
    <pc:docChg chg="custSel modSld">
      <pc:chgData name="Manette Norris" userId="e045aca0-f533-4e0c-8734-e2bef5601e5d" providerId="ADAL" clId="{D73F01DC-E085-458B-9D82-674D16A94A9E}" dt="2025-07-16T16:40:07.073" v="7" actId="20577"/>
      <pc:docMkLst>
        <pc:docMk/>
      </pc:docMkLst>
      <pc:sldChg chg="modSp mod">
        <pc:chgData name="Manette Norris" userId="e045aca0-f533-4e0c-8734-e2bef5601e5d" providerId="ADAL" clId="{D73F01DC-E085-458B-9D82-674D16A94A9E}" dt="2025-07-16T16:40:07.073" v="7" actId="20577"/>
        <pc:sldMkLst>
          <pc:docMk/>
          <pc:sldMk cId="517426050" sldId="256"/>
        </pc:sldMkLst>
      </pc:sldChg>
    </pc:docChg>
  </pc:docChgLst>
  <pc:docChgLst>
    <pc:chgData name="Manette Norris" userId="e045aca0-f533-4e0c-8734-e2bef5601e5d" providerId="ADAL" clId="{D0D1B6EC-34C5-42F7-84A8-045B334C252D}"/>
    <pc:docChg chg="modSld">
      <pc:chgData name="Manette Norris" userId="e045aca0-f533-4e0c-8734-e2bef5601e5d" providerId="ADAL" clId="{D0D1B6EC-34C5-42F7-84A8-045B334C252D}" dt="2025-11-11T16:30:40.581" v="6" actId="20577"/>
      <pc:docMkLst>
        <pc:docMk/>
      </pc:docMkLst>
      <pc:sldChg chg="modSp mod">
        <pc:chgData name="Manette Norris" userId="e045aca0-f533-4e0c-8734-e2bef5601e5d" providerId="ADAL" clId="{D0D1B6EC-34C5-42F7-84A8-045B334C252D}" dt="2025-11-11T16:30:40.581" v="6" actId="20577"/>
        <pc:sldMkLst>
          <pc:docMk/>
          <pc:sldMk cId="517426050" sldId="256"/>
        </pc:sldMkLst>
        <pc:spChg chg="mod">
          <ac:chgData name="Manette Norris" userId="e045aca0-f533-4e0c-8734-e2bef5601e5d" providerId="ADAL" clId="{D0D1B6EC-34C5-42F7-84A8-045B334C252D}" dt="2025-11-11T16:30:40.581" v="6" actId="20577"/>
          <ac:spMkLst>
            <pc:docMk/>
            <pc:sldMk cId="517426050" sldId="256"/>
            <ac:spMk id="4" creationId="{10047101-8D42-6100-9CEA-AEC0FAEAB60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76AB79-C677-3DB7-78CF-9305D58614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AB137-CEA6-0244-F12B-1ECC21172D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DC994AA-C437-4EF4-8BEF-0B832D7FA420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68EC96-C6CC-F2AF-D90F-143F4D20A0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F8EC8D-EF88-0275-F75C-A789924433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F757874-EF65-4B61-B062-40C932C81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2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B20CE03-6C3A-EB4D-A9B1-7EFD38B58412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B57D50D-BAA9-464B-B391-243138E078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9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29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1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62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C6A29-4676-420C-BBE3-ACC2B80F64D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709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40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49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09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57D50D-BAA9-464B-B391-243138E078D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229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429764-E305-A48D-5244-9BCD20902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12192000" cy="8286859"/>
            <a:chOff x="0" y="1"/>
            <a:chExt cx="12192000" cy="8286859"/>
          </a:xfrm>
        </p:grpSpPr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45F65CE3-2411-E8E5-B72E-F5CBEC4DDC55}"/>
                </a:ext>
              </a:extLst>
            </p:cNvPr>
            <p:cNvSpPr/>
            <p:nvPr userDrawn="1"/>
          </p:nvSpPr>
          <p:spPr>
            <a:xfrm>
              <a:off x="4000500" y="1087403"/>
              <a:ext cx="8191500" cy="5770597"/>
            </a:xfrm>
            <a:custGeom>
              <a:avLst/>
              <a:gdLst>
                <a:gd name="connsiteX0" fmla="*/ 4929467 w 8191500"/>
                <a:gd name="connsiteY0" fmla="*/ 0 h 5770597"/>
                <a:gd name="connsiteX1" fmla="*/ 8065066 w 8191500"/>
                <a:gd name="connsiteY1" fmla="*/ 1118513 h 5770597"/>
                <a:gd name="connsiteX2" fmla="*/ 8191500 w 8191500"/>
                <a:gd name="connsiteY2" fmla="*/ 1227339 h 5770597"/>
                <a:gd name="connsiteX3" fmla="*/ 8191500 w 8191500"/>
                <a:gd name="connsiteY3" fmla="*/ 5770597 h 5770597"/>
                <a:gd name="connsiteX4" fmla="*/ 79523 w 8191500"/>
                <a:gd name="connsiteY4" fmla="*/ 5770597 h 5770597"/>
                <a:gd name="connsiteX5" fmla="*/ 56799 w 8191500"/>
                <a:gd name="connsiteY5" fmla="*/ 5644158 h 5770597"/>
                <a:gd name="connsiteX6" fmla="*/ 0 w 8191500"/>
                <a:gd name="connsiteY6" fmla="*/ 4898209 h 5770597"/>
                <a:gd name="connsiteX7" fmla="*/ 4929467 w 8191500"/>
                <a:gd name="connsiteY7" fmla="*/ 0 h 577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1500" h="5770597">
                  <a:moveTo>
                    <a:pt x="4929467" y="0"/>
                  </a:moveTo>
                  <a:cubicBezTo>
                    <a:pt x="6120547" y="0"/>
                    <a:pt x="7212963" y="419755"/>
                    <a:pt x="8065066" y="1118513"/>
                  </a:cubicBezTo>
                  <a:lnTo>
                    <a:pt x="8191500" y="1227339"/>
                  </a:lnTo>
                  <a:lnTo>
                    <a:pt x="8191500" y="5770597"/>
                  </a:lnTo>
                  <a:lnTo>
                    <a:pt x="79523" y="5770597"/>
                  </a:lnTo>
                  <a:lnTo>
                    <a:pt x="56799" y="5644158"/>
                  </a:lnTo>
                  <a:cubicBezTo>
                    <a:pt x="19398" y="5400934"/>
                    <a:pt x="0" y="5151822"/>
                    <a:pt x="0" y="4898209"/>
                  </a:cubicBezTo>
                  <a:cubicBezTo>
                    <a:pt x="0" y="2193003"/>
                    <a:pt x="2206998" y="0"/>
                    <a:pt x="492946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6B51B3-AA6C-9C5E-7032-5AEA05D4590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6241" y="183933"/>
              <a:ext cx="0" cy="1597708"/>
            </a:xfrm>
            <a:prstGeom prst="line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13">
              <a:extLst>
                <a:ext uri="{FF2B5EF4-FFF2-40B4-BE49-F238E27FC236}">
                  <a16:creationId xmlns:a16="http://schemas.microsoft.com/office/drawing/2014/main" id="{4F28561D-5B3C-F08A-F7B5-48E6B74EAEBD}"/>
                </a:ext>
              </a:extLst>
            </p:cNvPr>
            <p:cNvSpPr/>
            <p:nvPr userDrawn="1"/>
          </p:nvSpPr>
          <p:spPr>
            <a:xfrm>
              <a:off x="5292348" y="1"/>
              <a:ext cx="2279742" cy="1267785"/>
            </a:xfrm>
            <a:custGeom>
              <a:avLst/>
              <a:gdLst>
                <a:gd name="connsiteX0" fmla="*/ 0 w 2279742"/>
                <a:gd name="connsiteY0" fmla="*/ 0 h 1267785"/>
                <a:gd name="connsiteX1" fmla="*/ 138700 w 2279742"/>
                <a:gd name="connsiteY1" fmla="*/ 0 h 1267785"/>
                <a:gd name="connsiteX2" fmla="*/ 138700 w 2279742"/>
                <a:gd name="connsiteY2" fmla="*/ 1078193 h 1267785"/>
                <a:gd name="connsiteX3" fmla="*/ 2002733 w 2279742"/>
                <a:gd name="connsiteY3" fmla="*/ 0 h 1267785"/>
                <a:gd name="connsiteX4" fmla="*/ 2279742 w 2279742"/>
                <a:gd name="connsiteY4" fmla="*/ 0 h 1267785"/>
                <a:gd name="connsiteX5" fmla="*/ 104026 w 2279742"/>
                <a:gd name="connsiteY5" fmla="*/ 1258503 h 1267785"/>
                <a:gd name="connsiteX6" fmla="*/ 69351 w 2279742"/>
                <a:gd name="connsiteY6" fmla="*/ 1267785 h 1267785"/>
                <a:gd name="connsiteX7" fmla="*/ 0 w 2279742"/>
                <a:gd name="connsiteY7" fmla="*/ 1198436 h 126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79742" h="1267785">
                  <a:moveTo>
                    <a:pt x="0" y="0"/>
                  </a:moveTo>
                  <a:lnTo>
                    <a:pt x="138700" y="0"/>
                  </a:lnTo>
                  <a:lnTo>
                    <a:pt x="138700" y="1078193"/>
                  </a:lnTo>
                  <a:lnTo>
                    <a:pt x="2002733" y="0"/>
                  </a:lnTo>
                  <a:lnTo>
                    <a:pt x="2279742" y="0"/>
                  </a:lnTo>
                  <a:lnTo>
                    <a:pt x="104026" y="1258503"/>
                  </a:lnTo>
                  <a:cubicBezTo>
                    <a:pt x="93484" y="1264595"/>
                    <a:pt x="81523" y="1267796"/>
                    <a:pt x="69351" y="1267785"/>
                  </a:cubicBezTo>
                  <a:cubicBezTo>
                    <a:pt x="31049" y="1267785"/>
                    <a:pt x="0" y="1236737"/>
                    <a:pt x="0" y="1198436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5">
              <a:extLst>
                <a:ext uri="{FF2B5EF4-FFF2-40B4-BE49-F238E27FC236}">
                  <a16:creationId xmlns:a16="http://schemas.microsoft.com/office/drawing/2014/main" id="{7BD7FF70-44B7-E753-26CD-E228B56C2517}"/>
                </a:ext>
              </a:extLst>
            </p:cNvPr>
            <p:cNvSpPr/>
            <p:nvPr userDrawn="1"/>
          </p:nvSpPr>
          <p:spPr>
            <a:xfrm>
              <a:off x="10208695" y="1"/>
              <a:ext cx="1135066" cy="477997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F9EE857-93B9-ACF6-2AB4-2A29C4B94776}"/>
                </a:ext>
              </a:extLst>
            </p:cNvPr>
            <p:cNvSpPr/>
            <p:nvPr userDrawn="1"/>
          </p:nvSpPr>
          <p:spPr>
            <a:xfrm>
              <a:off x="1569044" y="514898"/>
              <a:ext cx="2393351" cy="232842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9">
              <a:extLst>
                <a:ext uri="{FF2B5EF4-FFF2-40B4-BE49-F238E27FC236}">
                  <a16:creationId xmlns:a16="http://schemas.microsoft.com/office/drawing/2014/main" id="{75030D84-5EEB-A095-3D43-0ED22BDB8406}"/>
                </a:ext>
              </a:extLst>
            </p:cNvPr>
            <p:cNvSpPr/>
            <p:nvPr userDrawn="1"/>
          </p:nvSpPr>
          <p:spPr>
            <a:xfrm flipH="1">
              <a:off x="0" y="2949740"/>
              <a:ext cx="1186451" cy="1771650"/>
            </a:xfrm>
            <a:custGeom>
              <a:avLst/>
              <a:gdLst>
                <a:gd name="connsiteX0" fmla="*/ 61913 w 1186451"/>
                <a:gd name="connsiteY0" fmla="*/ 0 h 1771650"/>
                <a:gd name="connsiteX1" fmla="*/ 1186451 w 1186451"/>
                <a:gd name="connsiteY1" fmla="*/ 0 h 1771650"/>
                <a:gd name="connsiteX2" fmla="*/ 1186451 w 1186451"/>
                <a:gd name="connsiteY2" fmla="*/ 123825 h 1771650"/>
                <a:gd name="connsiteX3" fmla="*/ 123825 w 1186451"/>
                <a:gd name="connsiteY3" fmla="*/ 123825 h 1771650"/>
                <a:gd name="connsiteX4" fmla="*/ 123825 w 1186451"/>
                <a:gd name="connsiteY4" fmla="*/ 1647825 h 1771650"/>
                <a:gd name="connsiteX5" fmla="*/ 1186451 w 1186451"/>
                <a:gd name="connsiteY5" fmla="*/ 1647825 h 1771650"/>
                <a:gd name="connsiteX6" fmla="*/ 1186451 w 1186451"/>
                <a:gd name="connsiteY6" fmla="*/ 1771650 h 1771650"/>
                <a:gd name="connsiteX7" fmla="*/ 61913 w 1186451"/>
                <a:gd name="connsiteY7" fmla="*/ 1771650 h 1771650"/>
                <a:gd name="connsiteX8" fmla="*/ 0 w 1186451"/>
                <a:gd name="connsiteY8" fmla="*/ 1709738 h 1771650"/>
                <a:gd name="connsiteX9" fmla="*/ 0 w 1186451"/>
                <a:gd name="connsiteY9" fmla="*/ 61913 h 1771650"/>
                <a:gd name="connsiteX10" fmla="*/ 61913 w 1186451"/>
                <a:gd name="connsiteY10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6451" h="1771650">
                  <a:moveTo>
                    <a:pt x="61913" y="0"/>
                  </a:moveTo>
                  <a:lnTo>
                    <a:pt x="1186451" y="0"/>
                  </a:lnTo>
                  <a:lnTo>
                    <a:pt x="1186451" y="123825"/>
                  </a:lnTo>
                  <a:lnTo>
                    <a:pt x="123825" y="123825"/>
                  </a:lnTo>
                  <a:lnTo>
                    <a:pt x="123825" y="1647825"/>
                  </a:lnTo>
                  <a:lnTo>
                    <a:pt x="1186451" y="1647825"/>
                  </a:lnTo>
                  <a:lnTo>
                    <a:pt x="1186451" y="1771650"/>
                  </a:lnTo>
                  <a:lnTo>
                    <a:pt x="61913" y="1771650"/>
                  </a:lnTo>
                  <a:cubicBezTo>
                    <a:pt x="27719" y="1771650"/>
                    <a:pt x="0" y="1743932"/>
                    <a:pt x="0" y="1709738"/>
                  </a:cubicBez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26E6DE3E-6851-19AD-2E60-22F006238173}"/>
                </a:ext>
              </a:extLst>
            </p:cNvPr>
            <p:cNvSpPr/>
            <p:nvPr userDrawn="1"/>
          </p:nvSpPr>
          <p:spPr>
            <a:xfrm rot="16200000">
              <a:off x="1539683" y="4203427"/>
              <a:ext cx="4083433" cy="4083433"/>
            </a:xfrm>
            <a:prstGeom prst="arc">
              <a:avLst/>
            </a:prstGeom>
            <a:ln w="127000" cap="rnd">
              <a:solidFill>
                <a:schemeClr val="accent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2E8C189B-2E00-67DA-E342-3440F5EBB4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84474" y="2949739"/>
            <a:ext cx="6261291" cy="2396686"/>
          </a:xfrm>
        </p:spPr>
        <p:txBody>
          <a:bodyPr anchor="b" anchorCtr="0">
            <a:no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2467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21BD3DB-6F51-C1AE-FF0E-D0BDCB55F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1220225" cy="6857998"/>
            <a:chOff x="123536" y="2"/>
            <a:chExt cx="11220225" cy="6857998"/>
          </a:xfrm>
        </p:grpSpPr>
        <p:sp>
          <p:nvSpPr>
            <p:cNvPr id="12" name="Freeform: Shape 7">
              <a:extLst>
                <a:ext uri="{FF2B5EF4-FFF2-40B4-BE49-F238E27FC236}">
                  <a16:creationId xmlns:a16="http://schemas.microsoft.com/office/drawing/2014/main" id="{59903C17-0733-BE0C-7392-283FEC2E98B0}"/>
                </a:ext>
              </a:extLst>
            </p:cNvPr>
            <p:cNvSpPr/>
            <p:nvPr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">
              <a:extLst>
                <a:ext uri="{FF2B5EF4-FFF2-40B4-BE49-F238E27FC236}">
                  <a16:creationId xmlns:a16="http://schemas.microsoft.com/office/drawing/2014/main" id="{898A3450-9C87-13ED-79CC-F4F65D14FF72}"/>
                </a:ext>
              </a:extLst>
            </p:cNvPr>
            <p:cNvSpPr/>
            <p:nvPr userDrawn="1"/>
          </p:nvSpPr>
          <p:spPr>
            <a:xfrm>
              <a:off x="10494433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2882462" cy="429767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23FEB60-8FB5-7F10-EDD7-8AB4B3139EF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038599" y="1825625"/>
            <a:ext cx="7315199" cy="429768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9FE4C84-13A1-72EA-6541-7C8FDDEA7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1563" y="5800859"/>
            <a:ext cx="692016" cy="692016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30468883-4E51-D3BD-E1C6-601ED9B6E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438747" flipV="1">
            <a:off x="7967025" y="2530995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111AEF3F-9A86-45CE-4817-E3E6863DC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11764789" y="390570"/>
            <a:ext cx="437721" cy="797078"/>
          </a:xfrm>
          <a:custGeom>
            <a:avLst/>
            <a:gdLst>
              <a:gd name="connsiteX0" fmla="*/ 28069 w 437721"/>
              <a:gd name="connsiteY0" fmla="*/ 0 h 797078"/>
              <a:gd name="connsiteX1" fmla="*/ 437721 w 437721"/>
              <a:gd name="connsiteY1" fmla="*/ 398539 h 797078"/>
              <a:gd name="connsiteX2" fmla="*/ 28069 w 437721"/>
              <a:gd name="connsiteY2" fmla="*/ 797078 h 797078"/>
              <a:gd name="connsiteX3" fmla="*/ 0 w 437721"/>
              <a:gd name="connsiteY3" fmla="*/ 794325 h 797078"/>
              <a:gd name="connsiteX4" fmla="*/ 0 w 437721"/>
              <a:gd name="connsiteY4" fmla="*/ 2753 h 797078"/>
              <a:gd name="connsiteX5" fmla="*/ 28069 w 437721"/>
              <a:gd name="connsiteY5" fmla="*/ 0 h 79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7721" h="797078">
                <a:moveTo>
                  <a:pt x="28069" y="0"/>
                </a:moveTo>
                <a:cubicBezTo>
                  <a:pt x="254314" y="0"/>
                  <a:pt x="437721" y="178432"/>
                  <a:pt x="437721" y="398539"/>
                </a:cubicBezTo>
                <a:cubicBezTo>
                  <a:pt x="437721" y="618646"/>
                  <a:pt x="254314" y="797078"/>
                  <a:pt x="28069" y="797078"/>
                </a:cubicBezTo>
                <a:lnTo>
                  <a:pt x="0" y="794325"/>
                </a:lnTo>
                <a:lnTo>
                  <a:pt x="0" y="2753"/>
                </a:lnTo>
                <a:lnTo>
                  <a:pt x="2806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A792C8-BB21-CDAF-668C-C1EFF45540C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838200" y="1825625"/>
            <a:ext cx="6934200" cy="4297680"/>
          </a:xfr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>
              <a:spcBef>
                <a:spcPts val="500"/>
              </a:spcBef>
              <a:spcAft>
                <a:spcPts val="800"/>
              </a:spcAft>
              <a:buClr>
                <a:schemeClr val="accent2"/>
              </a:buClr>
              <a:defRPr sz="1800"/>
            </a:lvl2pPr>
            <a:lvl3pPr>
              <a:spcBef>
                <a:spcPts val="1000"/>
              </a:spcBef>
              <a:buClr>
                <a:schemeClr val="accent2"/>
              </a:buClr>
              <a:defRPr sz="1800"/>
            </a:lvl3pPr>
            <a:lvl4pPr>
              <a:spcBef>
                <a:spcPts val="1000"/>
              </a:spcBef>
              <a:buClr>
                <a:schemeClr val="accent2"/>
              </a:buClr>
              <a:defRPr sz="1800"/>
            </a:lvl4pPr>
            <a:lvl5pPr>
              <a:spcBef>
                <a:spcPts val="1000"/>
              </a:spcBef>
              <a:buClr>
                <a:schemeClr val="accent2"/>
              </a:buClr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US" sz="1800" dirty="0">
              <a:latin typeface="Avenir Next LT Pro" panose="020B0504020202020204" pitchFamily="34" charset="77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FB03A-367B-9ADA-8071-E22871EC115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903029" y="1825625"/>
            <a:ext cx="3450771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0CEAFE70-86D3-8690-31CA-F9A1FBA494D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38199" y="1825625"/>
            <a:ext cx="10515600" cy="429768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099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7B7232D-F1A6-B6C3-3BBF-E834CC7CD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930138" cy="6858001"/>
            <a:chOff x="0" y="-1"/>
            <a:chExt cx="5930138" cy="6858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D306340-6BFD-FE3D-535B-B59C1C44EDDA}"/>
                </a:ext>
              </a:extLst>
            </p:cNvPr>
            <p:cNvSpPr/>
            <p:nvPr userDrawn="1"/>
          </p:nvSpPr>
          <p:spPr>
            <a:xfrm>
              <a:off x="383877" y="778462"/>
              <a:ext cx="5315035" cy="531503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11">
              <a:extLst>
                <a:ext uri="{FF2B5EF4-FFF2-40B4-BE49-F238E27FC236}">
                  <a16:creationId xmlns:a16="http://schemas.microsoft.com/office/drawing/2014/main" id="{338E6C4B-ABF3-8B7E-8DCF-A93F69C712B1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6F90F99F-B12A-E8F9-5A86-D76B201D6308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5">
              <a:extLst>
                <a:ext uri="{FF2B5EF4-FFF2-40B4-BE49-F238E27FC236}">
                  <a16:creationId xmlns:a16="http://schemas.microsoft.com/office/drawing/2014/main" id="{BFA99EFE-81BC-95EA-FA61-B7199AD98A74}"/>
                </a:ext>
              </a:extLst>
            </p:cNvPr>
            <p:cNvSpPr/>
            <p:nvPr userDrawn="1"/>
          </p:nvSpPr>
          <p:spPr>
            <a:xfrm flipH="1">
              <a:off x="0" y="2936831"/>
              <a:ext cx="159741" cy="552996"/>
            </a:xfrm>
            <a:custGeom>
              <a:avLst/>
              <a:gdLst>
                <a:gd name="connsiteX0" fmla="*/ 159741 w 159741"/>
                <a:gd name="connsiteY0" fmla="*/ 0 h 552996"/>
                <a:gd name="connsiteX1" fmla="*/ 159741 w 159741"/>
                <a:gd name="connsiteY1" fmla="*/ 552996 h 552996"/>
                <a:gd name="connsiteX2" fmla="*/ 141849 w 159741"/>
                <a:gd name="connsiteY2" fmla="*/ 543285 h 552996"/>
                <a:gd name="connsiteX3" fmla="*/ 0 w 159741"/>
                <a:gd name="connsiteY3" fmla="*/ 276498 h 552996"/>
                <a:gd name="connsiteX4" fmla="*/ 141849 w 159741"/>
                <a:gd name="connsiteY4" fmla="*/ 9711 h 5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41" h="552996">
                  <a:moveTo>
                    <a:pt x="159741" y="0"/>
                  </a:moveTo>
                  <a:lnTo>
                    <a:pt x="159741" y="552996"/>
                  </a:lnTo>
                  <a:lnTo>
                    <a:pt x="141849" y="543285"/>
                  </a:lnTo>
                  <a:cubicBezTo>
                    <a:pt x="56268" y="485467"/>
                    <a:pt x="0" y="387554"/>
                    <a:pt x="0" y="276498"/>
                  </a:cubicBezTo>
                  <a:cubicBezTo>
                    <a:pt x="0" y="165443"/>
                    <a:pt x="56268" y="67529"/>
                    <a:pt x="141849" y="9711"/>
                  </a:cubicBezTo>
                  <a:close/>
                </a:path>
              </a:pathLst>
            </a:custGeom>
            <a:solidFill>
              <a:schemeClr val="accent4"/>
            </a:solidFill>
            <a:ln w="127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7">
              <a:extLst>
                <a:ext uri="{FF2B5EF4-FFF2-40B4-BE49-F238E27FC236}">
                  <a16:creationId xmlns:a16="http://schemas.microsoft.com/office/drawing/2014/main" id="{DD9FC028-D877-28FE-C646-DBD85D932641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21">
              <a:extLst>
                <a:ext uri="{FF2B5EF4-FFF2-40B4-BE49-F238E27FC236}">
                  <a16:creationId xmlns:a16="http://schemas.microsoft.com/office/drawing/2014/main" id="{AA0AFFE9-F0C2-BDA0-BF87-9977706AB6A8}"/>
                </a:ext>
              </a:extLst>
            </p:cNvPr>
            <p:cNvSpPr/>
            <p:nvPr userDrawn="1"/>
          </p:nvSpPr>
          <p:spPr>
            <a:xfrm flipH="1">
              <a:off x="4364198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05455" y="755171"/>
            <a:ext cx="4619937" cy="5315035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6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E96D25F-53A2-6217-84B4-7EB874F0B3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9189" y="941148"/>
            <a:ext cx="11182430" cy="4797821"/>
            <a:chOff x="489189" y="941148"/>
            <a:chExt cx="11182430" cy="479782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50FA62D-C8AE-52B8-1712-6116756D1A83}"/>
                </a:ext>
              </a:extLst>
            </p:cNvPr>
            <p:cNvSpPr/>
            <p:nvPr userDrawn="1"/>
          </p:nvSpPr>
          <p:spPr>
            <a:xfrm>
              <a:off x="489189" y="1119031"/>
              <a:ext cx="4619938" cy="4619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1D2D6A01-57CF-3C0B-968C-E5A8FD352320}"/>
                </a:ext>
              </a:extLst>
            </p:cNvPr>
            <p:cNvSpPr/>
            <p:nvPr userDrawn="1"/>
          </p:nvSpPr>
          <p:spPr>
            <a:xfrm rot="19809111">
              <a:off x="8683720" y="941148"/>
              <a:ext cx="2987899" cy="2987899"/>
            </a:xfrm>
            <a:prstGeom prst="arc">
              <a:avLst>
                <a:gd name="adj1" fmla="val 15817365"/>
                <a:gd name="adj2" fmla="val 1781380"/>
              </a:avLst>
            </a:prstGeom>
            <a:ln w="127000" cap="rnd">
              <a:solidFill>
                <a:schemeClr val="accent4"/>
              </a:solidFill>
              <a:prstDash val="dash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10BEFAA-C349-7DB1-1827-0FA48A430AD8}"/>
                </a:ext>
              </a:extLst>
            </p:cNvPr>
            <p:cNvSpPr/>
            <p:nvPr userDrawn="1"/>
          </p:nvSpPr>
          <p:spPr>
            <a:xfrm>
              <a:off x="910048" y="4780992"/>
              <a:ext cx="546100" cy="546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957" y="1119031"/>
            <a:ext cx="4384736" cy="4619938"/>
          </a:xfrm>
        </p:spPr>
        <p:txBody>
          <a:bodyPr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2710C-A212-1B12-06CD-FA2A14F89D6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1708" y="554942"/>
            <a:ext cx="5552091" cy="5768220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400"/>
            </a:lvl1pPr>
            <a:lvl2pPr marL="800100" indent="-3429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438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F93C3C-09E9-6CD0-EF4B-6DE09539EE7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9011782 w 12192000"/>
              <a:gd name="connsiteY0" fmla="*/ 4817511 h 6858000"/>
              <a:gd name="connsiteX1" fmla="*/ 8937059 w 12192000"/>
              <a:gd name="connsiteY1" fmla="*/ 4972626 h 6858000"/>
              <a:gd name="connsiteX2" fmla="*/ 8588084 w 12192000"/>
              <a:gd name="connsiteY2" fmla="*/ 5489438 h 6858000"/>
              <a:gd name="connsiteX3" fmla="*/ 8565206 w 12192000"/>
              <a:gd name="connsiteY3" fmla="*/ 5514611 h 6858000"/>
              <a:gd name="connsiteX4" fmla="*/ 8569944 w 12192000"/>
              <a:gd name="connsiteY4" fmla="*/ 5520198 h 6858000"/>
              <a:gd name="connsiteX5" fmla="*/ 8878607 w 12192000"/>
              <a:gd name="connsiteY5" fmla="*/ 5644582 h 6858000"/>
              <a:gd name="connsiteX6" fmla="*/ 9315123 w 12192000"/>
              <a:gd name="connsiteY6" fmla="*/ 5219907 h 6858000"/>
              <a:gd name="connsiteX7" fmla="*/ 9048519 w 12192000"/>
              <a:gd name="connsiteY7" fmla="*/ 4828605 h 6858000"/>
              <a:gd name="connsiteX8" fmla="*/ 6096000 w 12192000"/>
              <a:gd name="connsiteY8" fmla="*/ 200625 h 6858000"/>
              <a:gd name="connsiteX9" fmla="*/ 2867625 w 12192000"/>
              <a:gd name="connsiteY9" fmla="*/ 3429000 h 6858000"/>
              <a:gd name="connsiteX10" fmla="*/ 6096000 w 12192000"/>
              <a:gd name="connsiteY10" fmla="*/ 6657375 h 6858000"/>
              <a:gd name="connsiteX11" fmla="*/ 9324375 w 12192000"/>
              <a:gd name="connsiteY11" fmla="*/ 3429000 h 6858000"/>
              <a:gd name="connsiteX12" fmla="*/ 6096000 w 12192000"/>
              <a:gd name="connsiteY12" fmla="*/ 200625 h 6858000"/>
              <a:gd name="connsiteX13" fmla="*/ 0 w 12192000"/>
              <a:gd name="connsiteY13" fmla="*/ 0 h 6858000"/>
              <a:gd name="connsiteX14" fmla="*/ 12192000 w 12192000"/>
              <a:gd name="connsiteY14" fmla="*/ 0 h 6858000"/>
              <a:gd name="connsiteX15" fmla="*/ 12192000 w 12192000"/>
              <a:gd name="connsiteY15" fmla="*/ 6858000 h 6858000"/>
              <a:gd name="connsiteX16" fmla="*/ 0 w 12192000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6858000">
                <a:moveTo>
                  <a:pt x="9011782" y="4817511"/>
                </a:moveTo>
                <a:lnTo>
                  <a:pt x="8937059" y="4972626"/>
                </a:lnTo>
                <a:cubicBezTo>
                  <a:pt x="8837255" y="5156349"/>
                  <a:pt x="8720206" y="5329344"/>
                  <a:pt x="8588084" y="5489438"/>
                </a:cubicBezTo>
                <a:lnTo>
                  <a:pt x="8565206" y="5514611"/>
                </a:lnTo>
                <a:lnTo>
                  <a:pt x="8569944" y="5520198"/>
                </a:lnTo>
                <a:cubicBezTo>
                  <a:pt x="8648938" y="5597049"/>
                  <a:pt x="8758066" y="5644582"/>
                  <a:pt x="8878607" y="5644582"/>
                </a:cubicBezTo>
                <a:cubicBezTo>
                  <a:pt x="9119688" y="5644582"/>
                  <a:pt x="9315123" y="5454449"/>
                  <a:pt x="9315123" y="5219907"/>
                </a:cubicBezTo>
                <a:cubicBezTo>
                  <a:pt x="9315123" y="5044001"/>
                  <a:pt x="9205191" y="4893074"/>
                  <a:pt x="9048519" y="4828605"/>
                </a:cubicBezTo>
                <a:close/>
                <a:moveTo>
                  <a:pt x="6096000" y="200625"/>
                </a:moveTo>
                <a:cubicBezTo>
                  <a:pt x="4313018" y="200625"/>
                  <a:pt x="2867625" y="1646018"/>
                  <a:pt x="2867625" y="3429000"/>
                </a:cubicBezTo>
                <a:cubicBezTo>
                  <a:pt x="2867625" y="5211982"/>
                  <a:pt x="4313018" y="6657375"/>
                  <a:pt x="6096000" y="6657375"/>
                </a:cubicBezTo>
                <a:cubicBezTo>
                  <a:pt x="7878982" y="6657375"/>
                  <a:pt x="9324375" y="5211982"/>
                  <a:pt x="9324375" y="3429000"/>
                </a:cubicBezTo>
                <a:cubicBezTo>
                  <a:pt x="9324375" y="1646018"/>
                  <a:pt x="7878982" y="200625"/>
                  <a:pt x="6096000" y="200625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insert picture</a:t>
            </a:r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D5C3C4BD-DFDB-76B4-17CA-7DA4D1729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9366740" flipV="1">
            <a:off x="2557952" y="-89828"/>
            <a:ext cx="7173200" cy="7173200"/>
          </a:xfrm>
          <a:prstGeom prst="arc">
            <a:avLst>
              <a:gd name="adj1" fmla="val 16200000"/>
              <a:gd name="adj2" fmla="val 20401595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B04B61C-6467-D51D-0AF4-5C7D05F36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8168" y="923544"/>
            <a:ext cx="6455664" cy="5010912"/>
          </a:xfrm>
          <a:prstGeom prst="rect">
            <a:avLst/>
          </a:prstGeom>
          <a:noFill/>
        </p:spPr>
        <p:txBody>
          <a:bodyPr lIns="0" rIns="0">
            <a:normAutofit/>
          </a:bodyPr>
          <a:lstStyle>
            <a:lvl1pPr algn="ctr"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7A19F4B-D154-3EB2-F86A-9A63283A3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>
          <a:xfrm>
            <a:off x="8565206" y="4817511"/>
            <a:ext cx="749917" cy="827071"/>
          </a:xfrm>
          <a:custGeom>
            <a:avLst/>
            <a:gdLst>
              <a:gd name="connsiteX0" fmla="*/ 446576 w 749917"/>
              <a:gd name="connsiteY0" fmla="*/ 0 h 827071"/>
              <a:gd name="connsiteX1" fmla="*/ 483313 w 749917"/>
              <a:gd name="connsiteY1" fmla="*/ 11094 h 827071"/>
              <a:gd name="connsiteX2" fmla="*/ 749917 w 749917"/>
              <a:gd name="connsiteY2" fmla="*/ 402396 h 827071"/>
              <a:gd name="connsiteX3" fmla="*/ 313401 w 749917"/>
              <a:gd name="connsiteY3" fmla="*/ 827071 h 827071"/>
              <a:gd name="connsiteX4" fmla="*/ 4738 w 749917"/>
              <a:gd name="connsiteY4" fmla="*/ 702687 h 827071"/>
              <a:gd name="connsiteX5" fmla="*/ 0 w 749917"/>
              <a:gd name="connsiteY5" fmla="*/ 697100 h 827071"/>
              <a:gd name="connsiteX6" fmla="*/ 22878 w 749917"/>
              <a:gd name="connsiteY6" fmla="*/ 671927 h 827071"/>
              <a:gd name="connsiteX7" fmla="*/ 371853 w 749917"/>
              <a:gd name="connsiteY7" fmla="*/ 155115 h 827071"/>
              <a:gd name="connsiteX8" fmla="*/ 446576 w 749917"/>
              <a:gd name="connsiteY8" fmla="*/ 0 h 82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9917" h="827071">
                <a:moveTo>
                  <a:pt x="446576" y="0"/>
                </a:moveTo>
                <a:lnTo>
                  <a:pt x="483313" y="11094"/>
                </a:lnTo>
                <a:cubicBezTo>
                  <a:pt x="639985" y="75563"/>
                  <a:pt x="749917" y="226490"/>
                  <a:pt x="749917" y="402396"/>
                </a:cubicBezTo>
                <a:cubicBezTo>
                  <a:pt x="749917" y="636938"/>
                  <a:pt x="554482" y="827071"/>
                  <a:pt x="313401" y="827071"/>
                </a:cubicBezTo>
                <a:cubicBezTo>
                  <a:pt x="192860" y="827071"/>
                  <a:pt x="83732" y="779538"/>
                  <a:pt x="4738" y="702687"/>
                </a:cubicBezTo>
                <a:lnTo>
                  <a:pt x="0" y="697100"/>
                </a:lnTo>
                <a:lnTo>
                  <a:pt x="22878" y="671927"/>
                </a:lnTo>
                <a:cubicBezTo>
                  <a:pt x="155000" y="511833"/>
                  <a:pt x="272049" y="338838"/>
                  <a:pt x="371853" y="155115"/>
                </a:cubicBezTo>
                <a:lnTo>
                  <a:pt x="4465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42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CB8A6E1-44B2-54E1-6460-1C9B27EE7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5698912" cy="6858001"/>
            <a:chOff x="0" y="-1"/>
            <a:chExt cx="5698912" cy="6858001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22D7888-22FA-4AA1-9BA4-CC61D6643D47}"/>
                </a:ext>
              </a:extLst>
            </p:cNvPr>
            <p:cNvSpPr/>
            <p:nvPr userDrawn="1"/>
          </p:nvSpPr>
          <p:spPr>
            <a:xfrm flipH="1">
              <a:off x="530529" y="0"/>
              <a:ext cx="1155142" cy="591009"/>
            </a:xfrm>
            <a:custGeom>
              <a:avLst/>
              <a:gdLst>
                <a:gd name="connsiteX0" fmla="*/ 1355 w 1155142"/>
                <a:gd name="connsiteY0" fmla="*/ 0 h 591009"/>
                <a:gd name="connsiteX1" fmla="*/ 1153787 w 1155142"/>
                <a:gd name="connsiteY1" fmla="*/ 0 h 591009"/>
                <a:gd name="connsiteX2" fmla="*/ 1155142 w 1155142"/>
                <a:gd name="connsiteY2" fmla="*/ 13438 h 591009"/>
                <a:gd name="connsiteX3" fmla="*/ 577571 w 1155142"/>
                <a:gd name="connsiteY3" fmla="*/ 591009 h 591009"/>
                <a:gd name="connsiteX4" fmla="*/ 0 w 1155142"/>
                <a:gd name="connsiteY4" fmla="*/ 13438 h 59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142" h="591009">
                  <a:moveTo>
                    <a:pt x="1355" y="0"/>
                  </a:moveTo>
                  <a:lnTo>
                    <a:pt x="1153787" y="0"/>
                  </a:lnTo>
                  <a:lnTo>
                    <a:pt x="1155142" y="13438"/>
                  </a:lnTo>
                  <a:cubicBezTo>
                    <a:pt x="1155142" y="332422"/>
                    <a:pt x="896555" y="591009"/>
                    <a:pt x="577571" y="591009"/>
                  </a:cubicBezTo>
                  <a:cubicBezTo>
                    <a:pt x="258587" y="591009"/>
                    <a:pt x="0" y="332422"/>
                    <a:pt x="0" y="1343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BB6E464-8999-4773-A1F2-E6CAA990E572}"/>
                </a:ext>
              </a:extLst>
            </p:cNvPr>
            <p:cNvSpPr/>
            <p:nvPr userDrawn="1"/>
          </p:nvSpPr>
          <p:spPr>
            <a:xfrm flipH="1">
              <a:off x="3961511" y="-1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EA14BE8-FDD0-4434-9C3E-BFF78C22D9E3}"/>
                </a:ext>
              </a:extLst>
            </p:cNvPr>
            <p:cNvSpPr/>
            <p:nvPr userDrawn="1"/>
          </p:nvSpPr>
          <p:spPr>
            <a:xfrm flipH="1">
              <a:off x="0" y="5835649"/>
              <a:ext cx="1548180" cy="1022351"/>
            </a:xfrm>
            <a:custGeom>
              <a:avLst/>
              <a:gdLst>
                <a:gd name="connsiteX0" fmla="*/ 61913 w 1548180"/>
                <a:gd name="connsiteY0" fmla="*/ 0 h 1022351"/>
                <a:gd name="connsiteX1" fmla="*/ 1548180 w 1548180"/>
                <a:gd name="connsiteY1" fmla="*/ 0 h 1022351"/>
                <a:gd name="connsiteX2" fmla="*/ 1548180 w 1548180"/>
                <a:gd name="connsiteY2" fmla="*/ 123825 h 1022351"/>
                <a:gd name="connsiteX3" fmla="*/ 123825 w 1548180"/>
                <a:gd name="connsiteY3" fmla="*/ 123825 h 1022351"/>
                <a:gd name="connsiteX4" fmla="*/ 123825 w 1548180"/>
                <a:gd name="connsiteY4" fmla="*/ 1022351 h 1022351"/>
                <a:gd name="connsiteX5" fmla="*/ 0 w 1548180"/>
                <a:gd name="connsiteY5" fmla="*/ 1022351 h 1022351"/>
                <a:gd name="connsiteX6" fmla="*/ 0 w 1548180"/>
                <a:gd name="connsiteY6" fmla="*/ 61913 h 1022351"/>
                <a:gd name="connsiteX7" fmla="*/ 61913 w 1548180"/>
                <a:gd name="connsiteY7" fmla="*/ 0 h 1022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8180" h="1022351">
                  <a:moveTo>
                    <a:pt x="61913" y="0"/>
                  </a:moveTo>
                  <a:lnTo>
                    <a:pt x="1548180" y="0"/>
                  </a:lnTo>
                  <a:lnTo>
                    <a:pt x="1548180" y="123825"/>
                  </a:lnTo>
                  <a:lnTo>
                    <a:pt x="123825" y="123825"/>
                  </a:lnTo>
                  <a:lnTo>
                    <a:pt x="123825" y="1022351"/>
                  </a:lnTo>
                  <a:lnTo>
                    <a:pt x="0" y="1022351"/>
                  </a:lnTo>
                  <a:lnTo>
                    <a:pt x="0" y="61913"/>
                  </a:lnTo>
                  <a:cubicBezTo>
                    <a:pt x="0" y="27719"/>
                    <a:pt x="27719" y="0"/>
                    <a:pt x="61913" y="0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494E364-7EA8-4D92-915D-75D1A3A67C07}"/>
                </a:ext>
              </a:extLst>
            </p:cNvPr>
            <p:cNvSpPr/>
            <p:nvPr userDrawn="1"/>
          </p:nvSpPr>
          <p:spPr>
            <a:xfrm flipH="1">
              <a:off x="4132972" y="6258755"/>
              <a:ext cx="1565940" cy="599245"/>
            </a:xfrm>
            <a:custGeom>
              <a:avLst/>
              <a:gdLst>
                <a:gd name="connsiteX0" fmla="*/ 782970 w 1565940"/>
                <a:gd name="connsiteY0" fmla="*/ 0 h 599245"/>
                <a:gd name="connsiteX1" fmla="*/ 1528042 w 1565940"/>
                <a:gd name="connsiteY1" fmla="*/ 480469 h 599245"/>
                <a:gd name="connsiteX2" fmla="*/ 1565940 w 1565940"/>
                <a:gd name="connsiteY2" fmla="*/ 599245 h 599245"/>
                <a:gd name="connsiteX3" fmla="*/ 0 w 1565940"/>
                <a:gd name="connsiteY3" fmla="*/ 599245 h 599245"/>
                <a:gd name="connsiteX4" fmla="*/ 37898 w 1565940"/>
                <a:gd name="connsiteY4" fmla="*/ 480469 h 599245"/>
                <a:gd name="connsiteX5" fmla="*/ 782970 w 1565940"/>
                <a:gd name="connsiteY5" fmla="*/ 0 h 599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5940" h="599245">
                  <a:moveTo>
                    <a:pt x="782970" y="0"/>
                  </a:moveTo>
                  <a:cubicBezTo>
                    <a:pt x="1117910" y="0"/>
                    <a:pt x="1405287" y="198118"/>
                    <a:pt x="1528042" y="480469"/>
                  </a:cubicBezTo>
                  <a:lnTo>
                    <a:pt x="1565940" y="599245"/>
                  </a:lnTo>
                  <a:lnTo>
                    <a:pt x="0" y="599245"/>
                  </a:lnTo>
                  <a:lnTo>
                    <a:pt x="37898" y="480469"/>
                  </a:lnTo>
                  <a:cubicBezTo>
                    <a:pt x="160653" y="198118"/>
                    <a:pt x="448030" y="0"/>
                    <a:pt x="7829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4F9EBE3B-A856-C23C-4698-B764DF4BC7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2118" y="262762"/>
            <a:ext cx="5507421" cy="3649718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4C9CB37-5251-201C-ACE3-FD69A00C77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7393" y="847600"/>
            <a:ext cx="4619625" cy="4617720"/>
          </a:xfrm>
          <a:prstGeom prst="ellipse">
            <a:avLst/>
          </a:prstGeom>
          <a:noFill/>
        </p:spPr>
        <p:txBody>
          <a:bodyPr tIns="54864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F08299-9068-827D-783B-BFF5B95E95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22118" y="4058263"/>
            <a:ext cx="5507421" cy="214148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Font typeface="Arial" panose="020B0604020202020204" pitchFamily="34" charset="0"/>
              <a:buNone/>
              <a:defRPr sz="2400"/>
            </a:lvl1pPr>
            <a:lvl2pPr marL="228600">
              <a:lnSpc>
                <a:spcPct val="90000"/>
              </a:lnSpc>
              <a:buClr>
                <a:schemeClr val="accent2"/>
              </a:buClr>
              <a:defRPr sz="2000"/>
            </a:lvl2pPr>
            <a:lvl3pPr marL="457200">
              <a:lnSpc>
                <a:spcPct val="90000"/>
              </a:lnSpc>
              <a:buClr>
                <a:schemeClr val="accent2"/>
              </a:buClr>
              <a:defRPr sz="1800"/>
            </a:lvl3pPr>
            <a:lvl4pPr marL="685800">
              <a:lnSpc>
                <a:spcPct val="90000"/>
              </a:lnSpc>
              <a:buClr>
                <a:schemeClr val="accent2"/>
              </a:buClr>
              <a:defRPr sz="1600"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82496" y="6356350"/>
            <a:ext cx="154533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9/3/20XX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9048" y="6356350"/>
            <a:ext cx="4114800" cy="365125"/>
          </a:xfrm>
        </p:spPr>
        <p:txBody>
          <a:bodyPr/>
          <a:lstStyle>
            <a:lvl1pPr algn="l">
              <a:defRPr>
                <a:latin typeface="+mn-lt"/>
              </a:defRPr>
            </a:lvl1pPr>
          </a:lstStyle>
          <a:p>
            <a:pPr algn="l"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Pitch deck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6456" y="6356350"/>
            <a:ext cx="850392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D76B855D-E9CC-4FF8-AD85-6CDC7B89A0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68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803"/>
            <a:ext cx="10515600" cy="1472974"/>
          </a:xfrm>
        </p:spPr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3FB7D8D-37C3-E089-EC02-FB49A13CBE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1838099"/>
            <a:ext cx="8012113" cy="4284889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800"/>
            </a:lvl1pPr>
            <a:lvl2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600"/>
            </a:lvl2pPr>
            <a:lvl3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400"/>
            </a:lvl3pPr>
            <a:lvl4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4pPr>
            <a:lvl5pPr>
              <a:lnSpc>
                <a:spcPct val="90000"/>
              </a:lnSpc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: Shape 14">
            <a:extLst>
              <a:ext uri="{FF2B5EF4-FFF2-40B4-BE49-F238E27FC236}">
                <a16:creationId xmlns:a16="http://schemas.microsoft.com/office/drawing/2014/main" id="{438B6FA2-AF11-618E-2B1A-38BF083DF3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-381048" y="5144407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13">
            <a:extLst>
              <a:ext uri="{FF2B5EF4-FFF2-40B4-BE49-F238E27FC236}">
                <a16:creationId xmlns:a16="http://schemas.microsoft.com/office/drawing/2014/main" id="{A269A8D8-A4AE-CEFF-E928-7DB1CFB3E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9">
            <a:extLst>
              <a:ext uri="{FF2B5EF4-FFF2-40B4-BE49-F238E27FC236}">
                <a16:creationId xmlns:a16="http://schemas.microsoft.com/office/drawing/2014/main" id="{15418837-E689-97BE-9FAD-FEDBD599E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>
            <a:off x="11109434" y="3527042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89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7DF76A42-387B-8D66-1214-D4046207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0621" y="704193"/>
            <a:ext cx="2296455" cy="22964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ACE818-46EF-547E-9315-A84948303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7652" y="0"/>
            <a:ext cx="8798419" cy="6816262"/>
            <a:chOff x="577652" y="-28502"/>
            <a:chExt cx="8798419" cy="681626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644D21-8793-9A96-F305-5D20EE342B26}"/>
                </a:ext>
              </a:extLst>
            </p:cNvPr>
            <p:cNvSpPr/>
            <p:nvPr userDrawn="1"/>
          </p:nvSpPr>
          <p:spPr>
            <a:xfrm>
              <a:off x="2815929" y="148929"/>
              <a:ext cx="6560142" cy="6560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F8D7AEF-C845-09F0-F31C-20B32BBA1EBA}"/>
                </a:ext>
              </a:extLst>
            </p:cNvPr>
            <p:cNvSpPr/>
            <p:nvPr userDrawn="1"/>
          </p:nvSpPr>
          <p:spPr>
            <a:xfrm rot="9222429" flipV="1">
              <a:off x="2494119" y="-28502"/>
              <a:ext cx="6816262" cy="6816262"/>
            </a:xfrm>
            <a:prstGeom prst="arc">
              <a:avLst>
                <a:gd name="adj1" fmla="val 16200000"/>
                <a:gd name="adj2" fmla="val 20093138"/>
              </a:avLst>
            </a:prstGeom>
            <a:ln w="127000" cap="rnd">
              <a:solidFill>
                <a:schemeClr val="accent4">
                  <a:alpha val="9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F9D44CB-887B-C74D-3E96-5607E84DAEFF}"/>
                </a:ext>
              </a:extLst>
            </p:cNvPr>
            <p:cNvSpPr/>
            <p:nvPr userDrawn="1"/>
          </p:nvSpPr>
          <p:spPr>
            <a:xfrm>
              <a:off x="577652" y="1085116"/>
              <a:ext cx="759403" cy="73880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" name="Freeform: Shape 19">
            <a:extLst>
              <a:ext uri="{FF2B5EF4-FFF2-40B4-BE49-F238E27FC236}">
                <a16:creationId xmlns:a16="http://schemas.microsoft.com/office/drawing/2014/main" id="{87D193F4-2337-0048-1BE7-C9A815419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 flipH="1">
            <a:off x="936118" y="5508455"/>
            <a:ext cx="1082566" cy="1616525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EE4510-BCBA-C39A-BEF1-A391A3304F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94655" y="5270490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929" y="1349825"/>
            <a:ext cx="6560142" cy="3063149"/>
          </a:xfrm>
        </p:spPr>
        <p:txBody>
          <a:bodyPr anchor="ctr">
            <a:no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15929" y="4412973"/>
            <a:ext cx="6560142" cy="1935571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72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4915163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FB01ADF-164A-96FB-0129-C2A0F0ED0A85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147896" y="1816916"/>
            <a:ext cx="5212080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20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63F0DD-A38B-64B8-7412-087B487E6D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23536" y="2"/>
            <a:ext cx="12068464" cy="6857998"/>
            <a:chOff x="123536" y="2"/>
            <a:chExt cx="12068464" cy="6857998"/>
          </a:xfrm>
        </p:grpSpPr>
        <p:sp>
          <p:nvSpPr>
            <p:cNvPr id="12" name="Freeform: Shape 9">
              <a:extLst>
                <a:ext uri="{FF2B5EF4-FFF2-40B4-BE49-F238E27FC236}">
                  <a16:creationId xmlns:a16="http://schemas.microsoft.com/office/drawing/2014/main" id="{44CE2FB7-A856-E3C3-9798-73AAFB7901B8}"/>
                </a:ext>
              </a:extLst>
            </p:cNvPr>
            <p:cNvSpPr/>
            <p:nvPr userDrawn="1"/>
          </p:nvSpPr>
          <p:spPr>
            <a:xfrm>
              <a:off x="5671336" y="2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0">
              <a:extLst>
                <a:ext uri="{FF2B5EF4-FFF2-40B4-BE49-F238E27FC236}">
                  <a16:creationId xmlns:a16="http://schemas.microsoft.com/office/drawing/2014/main" id="{47ED62E5-894A-A8F9-A6DC-4A5C147CDE78}"/>
                </a:ext>
              </a:extLst>
            </p:cNvPr>
            <p:cNvSpPr/>
            <p:nvPr userDrawn="1"/>
          </p:nvSpPr>
          <p:spPr>
            <a:xfrm flipH="1">
              <a:off x="123536" y="5717905"/>
              <a:ext cx="1771609" cy="1140095"/>
            </a:xfrm>
            <a:custGeom>
              <a:avLst/>
              <a:gdLst>
                <a:gd name="connsiteX0" fmla="*/ 1561721 w 1771609"/>
                <a:gd name="connsiteY0" fmla="*/ 763041 h 1140095"/>
                <a:gd name="connsiteX1" fmla="*/ 1623024 w 1771609"/>
                <a:gd name="connsiteY1" fmla="*/ 792810 h 1140095"/>
                <a:gd name="connsiteX2" fmla="*/ 1711735 w 1771609"/>
                <a:gd name="connsiteY2" fmla="*/ 970132 h 1140095"/>
                <a:gd name="connsiteX3" fmla="*/ 1771609 w 1771609"/>
                <a:gd name="connsiteY3" fmla="*/ 1140095 h 1140095"/>
                <a:gd name="connsiteX4" fmla="*/ 1637225 w 1771609"/>
                <a:gd name="connsiteY4" fmla="*/ 1140095 h 1140095"/>
                <a:gd name="connsiteX5" fmla="*/ 1594820 w 1771609"/>
                <a:gd name="connsiteY5" fmla="*/ 1019711 h 1140095"/>
                <a:gd name="connsiteX6" fmla="*/ 1513200 w 1771609"/>
                <a:gd name="connsiteY6" fmla="*/ 856627 h 1140095"/>
                <a:gd name="connsiteX7" fmla="*/ 1538499 w 1771609"/>
                <a:gd name="connsiteY7" fmla="*/ 770415 h 1140095"/>
                <a:gd name="connsiteX8" fmla="*/ 1561721 w 1771609"/>
                <a:gd name="connsiteY8" fmla="*/ 763041 h 1140095"/>
                <a:gd name="connsiteX9" fmla="*/ 933455 w 1771609"/>
                <a:gd name="connsiteY9" fmla="*/ 161309 h 1140095"/>
                <a:gd name="connsiteX10" fmla="*/ 957797 w 1771609"/>
                <a:gd name="connsiteY10" fmla="*/ 167970 h 1140095"/>
                <a:gd name="connsiteX11" fmla="*/ 1286982 w 1771609"/>
                <a:gd name="connsiteY11" fmla="*/ 387616 h 1140095"/>
                <a:gd name="connsiteX12" fmla="*/ 1293725 w 1771609"/>
                <a:gd name="connsiteY12" fmla="*/ 477075 h 1140095"/>
                <a:gd name="connsiteX13" fmla="*/ 1245453 w 1771609"/>
                <a:gd name="connsiteY13" fmla="*/ 499154 h 1140095"/>
                <a:gd name="connsiteX14" fmla="*/ 1245167 w 1771609"/>
                <a:gd name="connsiteY14" fmla="*/ 499154 h 1140095"/>
                <a:gd name="connsiteX15" fmla="*/ 1203638 w 1771609"/>
                <a:gd name="connsiteY15" fmla="*/ 484104 h 1140095"/>
                <a:gd name="connsiteX16" fmla="*/ 900647 w 1771609"/>
                <a:gd name="connsiteY16" fmla="*/ 281508 h 1140095"/>
                <a:gd name="connsiteX17" fmla="*/ 872454 w 1771609"/>
                <a:gd name="connsiteY17" fmla="*/ 196164 h 1140095"/>
                <a:gd name="connsiteX18" fmla="*/ 933455 w 1771609"/>
                <a:gd name="connsiteY18" fmla="*/ 161309 h 1140095"/>
                <a:gd name="connsiteX19" fmla="*/ 256260 w 1771609"/>
                <a:gd name="connsiteY19" fmla="*/ 29 h 1140095"/>
                <a:gd name="connsiteX20" fmla="*/ 454020 w 1771609"/>
                <a:gd name="connsiteY20" fmla="*/ 13474 h 1140095"/>
                <a:gd name="connsiteX21" fmla="*/ 509236 w 1771609"/>
                <a:gd name="connsiteY21" fmla="*/ 84182 h 1140095"/>
                <a:gd name="connsiteX22" fmla="*/ 445829 w 1771609"/>
                <a:gd name="connsiteY22" fmla="*/ 139871 h 1140095"/>
                <a:gd name="connsiteX23" fmla="*/ 437447 w 1771609"/>
                <a:gd name="connsiteY23" fmla="*/ 139395 h 1140095"/>
                <a:gd name="connsiteX24" fmla="*/ 73211 w 1771609"/>
                <a:gd name="connsiteY24" fmla="*/ 137204 h 1140095"/>
                <a:gd name="connsiteX25" fmla="*/ 749 w 1771609"/>
                <a:gd name="connsiteY25" fmla="*/ 84082 h 1140095"/>
                <a:gd name="connsiteX26" fmla="*/ 53871 w 1771609"/>
                <a:gd name="connsiteY26" fmla="*/ 11621 h 1140095"/>
                <a:gd name="connsiteX27" fmla="*/ 58352 w 1771609"/>
                <a:gd name="connsiteY27" fmla="*/ 11093 h 1140095"/>
                <a:gd name="connsiteX28" fmla="*/ 256260 w 1771609"/>
                <a:gd name="connsiteY28" fmla="*/ 29 h 11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71609" h="1140095">
                  <a:moveTo>
                    <a:pt x="1561721" y="763041"/>
                  </a:moveTo>
                  <a:cubicBezTo>
                    <a:pt x="1585506" y="760324"/>
                    <a:pt x="1609722" y="771249"/>
                    <a:pt x="1623024" y="792810"/>
                  </a:cubicBezTo>
                  <a:cubicBezTo>
                    <a:pt x="1656300" y="850065"/>
                    <a:pt x="1685920" y="909291"/>
                    <a:pt x="1711735" y="970132"/>
                  </a:cubicBezTo>
                  <a:lnTo>
                    <a:pt x="1771609" y="1140095"/>
                  </a:lnTo>
                  <a:lnTo>
                    <a:pt x="1637225" y="1140095"/>
                  </a:lnTo>
                  <a:lnTo>
                    <a:pt x="1594820" y="1019711"/>
                  </a:lnTo>
                  <a:cubicBezTo>
                    <a:pt x="1571072" y="963753"/>
                    <a:pt x="1543818" y="909282"/>
                    <a:pt x="1513200" y="856627"/>
                  </a:cubicBezTo>
                  <a:cubicBezTo>
                    <a:pt x="1496379" y="825834"/>
                    <a:pt x="1507704" y="787236"/>
                    <a:pt x="1538499" y="770415"/>
                  </a:cubicBezTo>
                  <a:cubicBezTo>
                    <a:pt x="1545912" y="766367"/>
                    <a:pt x="1553792" y="763946"/>
                    <a:pt x="1561721" y="763041"/>
                  </a:cubicBezTo>
                  <a:close/>
                  <a:moveTo>
                    <a:pt x="933455" y="161309"/>
                  </a:moveTo>
                  <a:cubicBezTo>
                    <a:pt x="941693" y="161855"/>
                    <a:pt x="949959" y="164025"/>
                    <a:pt x="957797" y="167970"/>
                  </a:cubicBezTo>
                  <a:cubicBezTo>
                    <a:pt x="1076184" y="227289"/>
                    <a:pt x="1186759" y="301068"/>
                    <a:pt x="1286982" y="387616"/>
                  </a:cubicBezTo>
                  <a:cubicBezTo>
                    <a:pt x="1313547" y="410457"/>
                    <a:pt x="1316566" y="450510"/>
                    <a:pt x="1293725" y="477075"/>
                  </a:cubicBezTo>
                  <a:cubicBezTo>
                    <a:pt x="1281638" y="491137"/>
                    <a:pt x="1263998" y="499204"/>
                    <a:pt x="1245453" y="499154"/>
                  </a:cubicBezTo>
                  <a:lnTo>
                    <a:pt x="1245167" y="499154"/>
                  </a:lnTo>
                  <a:cubicBezTo>
                    <a:pt x="1229965" y="499301"/>
                    <a:pt x="1215220" y="493956"/>
                    <a:pt x="1203638" y="484104"/>
                  </a:cubicBezTo>
                  <a:cubicBezTo>
                    <a:pt x="1111407" y="404300"/>
                    <a:pt x="1009633" y="336248"/>
                    <a:pt x="900647" y="281508"/>
                  </a:cubicBezTo>
                  <a:cubicBezTo>
                    <a:pt x="869295" y="265726"/>
                    <a:pt x="856672" y="227516"/>
                    <a:pt x="872454" y="196164"/>
                  </a:cubicBezTo>
                  <a:cubicBezTo>
                    <a:pt x="884290" y="172650"/>
                    <a:pt x="908742" y="159670"/>
                    <a:pt x="933455" y="161309"/>
                  </a:cubicBezTo>
                  <a:close/>
                  <a:moveTo>
                    <a:pt x="256260" y="29"/>
                  </a:moveTo>
                  <a:cubicBezTo>
                    <a:pt x="322331" y="427"/>
                    <a:pt x="388378" y="4909"/>
                    <a:pt x="454020" y="13474"/>
                  </a:cubicBezTo>
                  <a:cubicBezTo>
                    <a:pt x="488793" y="17752"/>
                    <a:pt x="513514" y="49409"/>
                    <a:pt x="509236" y="84182"/>
                  </a:cubicBezTo>
                  <a:cubicBezTo>
                    <a:pt x="505303" y="116151"/>
                    <a:pt x="478038" y="140098"/>
                    <a:pt x="445829" y="139871"/>
                  </a:cubicBezTo>
                  <a:cubicBezTo>
                    <a:pt x="443027" y="139899"/>
                    <a:pt x="440227" y="139740"/>
                    <a:pt x="437447" y="139395"/>
                  </a:cubicBezTo>
                  <a:cubicBezTo>
                    <a:pt x="316592" y="123615"/>
                    <a:pt x="194247" y="122878"/>
                    <a:pt x="73211" y="137204"/>
                  </a:cubicBezTo>
                  <a:cubicBezTo>
                    <a:pt x="38532" y="142545"/>
                    <a:pt x="6090" y="118762"/>
                    <a:pt x="749" y="84082"/>
                  </a:cubicBezTo>
                  <a:cubicBezTo>
                    <a:pt x="-4591" y="49403"/>
                    <a:pt x="19192" y="16961"/>
                    <a:pt x="53871" y="11621"/>
                  </a:cubicBezTo>
                  <a:cubicBezTo>
                    <a:pt x="55358" y="11392"/>
                    <a:pt x="56852" y="11216"/>
                    <a:pt x="58352" y="11093"/>
                  </a:cubicBezTo>
                  <a:cubicBezTo>
                    <a:pt x="124093" y="3319"/>
                    <a:pt x="190189" y="-369"/>
                    <a:pt x="256260" y="2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1">
              <a:extLst>
                <a:ext uri="{FF2B5EF4-FFF2-40B4-BE49-F238E27FC236}">
                  <a16:creationId xmlns:a16="http://schemas.microsoft.com/office/drawing/2014/main" id="{5C181CD4-C69B-2826-AF23-060D677248A9}"/>
                </a:ext>
              </a:extLst>
            </p:cNvPr>
            <p:cNvSpPr/>
            <p:nvPr userDrawn="1"/>
          </p:nvSpPr>
          <p:spPr>
            <a:xfrm rot="5400000">
              <a:off x="11328915" y="3872201"/>
              <a:ext cx="1214656" cy="511514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29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0538251-2B75-FA20-0F29-FB58583E612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1" y="1825625"/>
            <a:ext cx="3108958" cy="4297680"/>
          </a:xfrm>
        </p:spPr>
        <p:txBody>
          <a:bodyPr>
            <a:normAutofit/>
          </a:bodyPr>
          <a:lstStyle>
            <a:lvl1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1pPr>
            <a:lvl2pPr marL="2857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65151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92583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06C49DD-8C29-93EA-04F4-22F84080DF5C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661820" y="1816916"/>
            <a:ext cx="6698156" cy="429768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2286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2pPr>
            <a:lvl3pPr marL="59436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3pPr>
            <a:lvl4pPr marL="86868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4pPr>
            <a:lvl5pPr marL="1143000" indent="-22860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reeform: Shape 11">
            <a:extLst>
              <a:ext uri="{FF2B5EF4-FFF2-40B4-BE49-F238E27FC236}">
                <a16:creationId xmlns:a16="http://schemas.microsoft.com/office/drawing/2014/main" id="{1E75594D-82D2-74F6-56EC-46FCD28CB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94966" y="0"/>
            <a:ext cx="1214656" cy="511514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FF4E0F5B-0892-2688-EFD3-284369DA5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8097530" y="5590215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D8715A-3067-732D-C410-868C7CCCF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982378" y="551212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85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807BCF9-2F5B-200E-2E6C-E177DB56E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7458"/>
            <a:ext cx="7083733" cy="6182202"/>
            <a:chOff x="0" y="7460"/>
            <a:chExt cx="7083733" cy="6182202"/>
          </a:xfrm>
        </p:grpSpPr>
        <p:sp>
          <p:nvSpPr>
            <p:cNvPr id="9" name="Freeform: Shape 14">
              <a:extLst>
                <a:ext uri="{FF2B5EF4-FFF2-40B4-BE49-F238E27FC236}">
                  <a16:creationId xmlns:a16="http://schemas.microsoft.com/office/drawing/2014/main" id="{7A624B2B-50FD-9351-987F-2E5A5472CAB6}"/>
                </a:ext>
              </a:extLst>
            </p:cNvPr>
            <p:cNvSpPr/>
            <p:nvPr userDrawn="1"/>
          </p:nvSpPr>
          <p:spPr>
            <a:xfrm rot="16200000">
              <a:off x="-388933" y="4841194"/>
              <a:ext cx="1737401" cy="959536"/>
            </a:xfrm>
            <a:custGeom>
              <a:avLst/>
              <a:gdLst>
                <a:gd name="connsiteX0" fmla="*/ 0 w 1737401"/>
                <a:gd name="connsiteY0" fmla="*/ 0 h 959536"/>
                <a:gd name="connsiteX1" fmla="*/ 123825 w 1737401"/>
                <a:gd name="connsiteY1" fmla="*/ 0 h 959536"/>
                <a:gd name="connsiteX2" fmla="*/ 123825 w 1737401"/>
                <a:gd name="connsiteY2" fmla="*/ 790277 h 959536"/>
                <a:gd name="connsiteX3" fmla="*/ 1490095 w 1737401"/>
                <a:gd name="connsiteY3" fmla="*/ 0 h 959536"/>
                <a:gd name="connsiteX4" fmla="*/ 1737401 w 1737401"/>
                <a:gd name="connsiteY4" fmla="*/ 0 h 959536"/>
                <a:gd name="connsiteX5" fmla="*/ 92869 w 1737401"/>
                <a:gd name="connsiteY5" fmla="*/ 951249 h 959536"/>
                <a:gd name="connsiteX6" fmla="*/ 61913 w 1737401"/>
                <a:gd name="connsiteY6" fmla="*/ 959536 h 959536"/>
                <a:gd name="connsiteX7" fmla="*/ 0 w 1737401"/>
                <a:gd name="connsiteY7" fmla="*/ 897624 h 959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7401" h="959536">
                  <a:moveTo>
                    <a:pt x="0" y="0"/>
                  </a:moveTo>
                  <a:lnTo>
                    <a:pt x="123825" y="0"/>
                  </a:lnTo>
                  <a:lnTo>
                    <a:pt x="123825" y="790277"/>
                  </a:lnTo>
                  <a:lnTo>
                    <a:pt x="1490095" y="0"/>
                  </a:lnTo>
                  <a:lnTo>
                    <a:pt x="1737401" y="0"/>
                  </a:lnTo>
                  <a:lnTo>
                    <a:pt x="92869" y="951249"/>
                  </a:lnTo>
                  <a:cubicBezTo>
                    <a:pt x="83458" y="956688"/>
                    <a:pt x="72780" y="959546"/>
                    <a:pt x="61913" y="959536"/>
                  </a:cubicBezTo>
                  <a:cubicBezTo>
                    <a:pt x="27719" y="959536"/>
                    <a:pt x="0" y="931818"/>
                    <a:pt x="0" y="89762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13">
              <a:extLst>
                <a:ext uri="{FF2B5EF4-FFF2-40B4-BE49-F238E27FC236}">
                  <a16:creationId xmlns:a16="http://schemas.microsoft.com/office/drawing/2014/main" id="{51E534EE-E0F1-2BD9-9A82-7656B90A2D9D}"/>
                </a:ext>
              </a:extLst>
            </p:cNvPr>
            <p:cNvSpPr/>
            <p:nvPr userDrawn="1"/>
          </p:nvSpPr>
          <p:spPr>
            <a:xfrm>
              <a:off x="6234405" y="7460"/>
              <a:ext cx="849328" cy="357668"/>
            </a:xfrm>
            <a:custGeom>
              <a:avLst/>
              <a:gdLst>
                <a:gd name="connsiteX0" fmla="*/ 0 w 1135066"/>
                <a:gd name="connsiteY0" fmla="*/ 0 h 477997"/>
                <a:gd name="connsiteX1" fmla="*/ 1135066 w 1135066"/>
                <a:gd name="connsiteY1" fmla="*/ 0 h 477997"/>
                <a:gd name="connsiteX2" fmla="*/ 1133370 w 1135066"/>
                <a:gd name="connsiteY2" fmla="*/ 16827 h 477997"/>
                <a:gd name="connsiteX3" fmla="*/ 567533 w 1135066"/>
                <a:gd name="connsiteY3" fmla="*/ 477997 h 477997"/>
                <a:gd name="connsiteX4" fmla="*/ 1696 w 1135066"/>
                <a:gd name="connsiteY4" fmla="*/ 16827 h 477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66" h="477997">
                  <a:moveTo>
                    <a:pt x="0" y="0"/>
                  </a:moveTo>
                  <a:lnTo>
                    <a:pt x="1135066" y="0"/>
                  </a:lnTo>
                  <a:lnTo>
                    <a:pt x="1133370" y="16827"/>
                  </a:lnTo>
                  <a:cubicBezTo>
                    <a:pt x="1079514" y="280016"/>
                    <a:pt x="846644" y="477997"/>
                    <a:pt x="567533" y="477997"/>
                  </a:cubicBezTo>
                  <a:cubicBezTo>
                    <a:pt x="288422" y="477997"/>
                    <a:pt x="55552" y="280016"/>
                    <a:pt x="1696" y="168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437"/>
            <a:ext cx="5257800" cy="2324046"/>
          </a:xfrm>
        </p:spPr>
        <p:txBody>
          <a:bodyPr anchor="b" anchorCtr="0">
            <a:no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57316"/>
            <a:ext cx="5257800" cy="3369858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spcAft>
                <a:spcPts val="800"/>
              </a:spcAft>
              <a:buNone/>
              <a:defRPr sz="1800"/>
            </a:lvl1pPr>
            <a:lvl2pPr marL="7429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/>
            </a:lvl2pPr>
            <a:lvl3pPr marL="1200150" indent="-2857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/>
            </a:lvl3pPr>
            <a:lvl4pPr marL="15430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4pPr>
            <a:lvl5pPr marL="2000250" indent="-171450">
              <a:spcBef>
                <a:spcPts val="1000"/>
              </a:spcBef>
              <a:spcAft>
                <a:spcPts val="8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2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C013AD6-0EF3-2B25-DDBD-2DF706123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114" y="845068"/>
            <a:ext cx="5193792" cy="5193792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FCEB5-4092-FD13-478E-51CD74FDB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77A4D-E7C0-912D-293F-D93F0CB5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6AA9E1-334B-5F8F-8A92-67DD095F7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3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D97564-C310-6E8C-8689-CE18881B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D99FA-26D9-873B-BE7F-26FEC5C23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819E-0266-97DD-DFD1-BAAA06AE3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8061D-18C3-4F4F-85EF-561633F58754}" type="datetimeFigureOut">
              <a:rPr lang="en-US" smtClean="0"/>
              <a:t>11/11/2025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19C9-01CE-9E2A-CDA5-C15940F05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01085-7B28-048D-E3D3-9C3614268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D12358-51D2-46B3-9BDE-DF29528B94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93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8" r:id="rId3"/>
    <p:sldLayoutId id="2147483667" r:id="rId4"/>
    <p:sldLayoutId id="2147483650" r:id="rId5"/>
    <p:sldLayoutId id="2147483649" r:id="rId6"/>
    <p:sldLayoutId id="2147483662" r:id="rId7"/>
    <p:sldLayoutId id="2147483663" r:id="rId8"/>
    <p:sldLayoutId id="2147483652" r:id="rId9"/>
    <p:sldLayoutId id="2147483666" r:id="rId10"/>
    <p:sldLayoutId id="2147483664" r:id="rId11"/>
    <p:sldLayoutId id="2147483665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channel/UCzQetsKlIvbUJeUjYoXYJL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facebook.com/6155179019807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9078" y="2949739"/>
            <a:ext cx="6396687" cy="2396686"/>
          </a:xfrm>
          <a:noFill/>
        </p:spPr>
        <p:txBody>
          <a:bodyPr anchor="b">
            <a:noAutofit/>
          </a:bodyPr>
          <a:lstStyle/>
          <a:p>
            <a:r>
              <a:rPr lang="en-US" dirty="0"/>
              <a:t>Giddy-up Riders </a:t>
            </a:r>
            <a:r>
              <a:rPr lang="en-US"/>
              <a:t>of KC, </a:t>
            </a:r>
            <a:r>
              <a:rPr lang="en-US" dirty="0"/>
              <a:t>501©3 Safety Guide to a safe and pleasurable ride</a:t>
            </a:r>
          </a:p>
        </p:txBody>
      </p:sp>
    </p:spTree>
    <p:extLst>
      <p:ext uri="{BB962C8B-B14F-4D97-AF65-F5344CB8AC3E}">
        <p14:creationId xmlns:p14="http://schemas.microsoft.com/office/powerpoint/2010/main" val="51742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2181D-911C-1343-7267-E35AC86CC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57" y="1119031"/>
            <a:ext cx="4384736" cy="4619938"/>
          </a:xfrm>
          <a:noFill/>
        </p:spPr>
        <p:txBody>
          <a:bodyPr>
            <a:noAutofit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A8735-F1DC-1DE6-0A38-429B2F660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708" y="554942"/>
            <a:ext cx="5552091" cy="5768220"/>
          </a:xfrm>
          <a:noFill/>
        </p:spPr>
        <p:txBody>
          <a:bodyPr>
            <a:normAutofit/>
          </a:bodyPr>
          <a:lstStyle/>
          <a:p>
            <a:r>
              <a:rPr lang="en-US" dirty="0"/>
              <a:t>Building confidence</a:t>
            </a:r>
          </a:p>
          <a:p>
            <a:r>
              <a:rPr lang="en-US" dirty="0"/>
              <a:t>Safety Protocols</a:t>
            </a:r>
          </a:p>
          <a:p>
            <a:r>
              <a:rPr lang="en-US" dirty="0"/>
              <a:t>Horsemanship </a:t>
            </a:r>
          </a:p>
          <a:p>
            <a:r>
              <a:rPr lang="en-US" dirty="0"/>
              <a:t>Final tips &amp; takeaways</a:t>
            </a:r>
          </a:p>
        </p:txBody>
      </p:sp>
    </p:spTree>
    <p:extLst>
      <p:ext uri="{BB962C8B-B14F-4D97-AF65-F5344CB8AC3E}">
        <p14:creationId xmlns:p14="http://schemas.microsoft.com/office/powerpoint/2010/main" val="392072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</p:spPr>
        <p:txBody>
          <a:bodyPr anchor="ctr">
            <a:normAutofit/>
          </a:bodyPr>
          <a:lstStyle/>
          <a:p>
            <a:r>
              <a:rPr lang="en-US" dirty="0"/>
              <a:t>The power</a:t>
            </a:r>
            <a:br>
              <a:rPr lang="en-US" dirty="0"/>
            </a:br>
            <a:r>
              <a:rPr lang="en-US" dirty="0"/>
              <a:t>of communication</a:t>
            </a:r>
          </a:p>
        </p:txBody>
      </p:sp>
      <p:pic>
        <p:nvPicPr>
          <p:cNvPr id="6" name="Picture 5" descr="A person sitting next to a horse&#10;&#10;AI-generated content may be incorrect.">
            <a:extLst>
              <a:ext uri="{FF2B5EF4-FFF2-40B4-BE49-F238E27FC236}">
                <a16:creationId xmlns:a16="http://schemas.microsoft.com/office/drawing/2014/main" id="{C263EE44-0926-4B17-7A57-7EB413AA02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5" r="6666" b="3"/>
          <a:stretch/>
        </p:blipFill>
        <p:spPr>
          <a:xfrm>
            <a:off x="6605455" y="755171"/>
            <a:ext cx="4619937" cy="53150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6128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513E45-4F5C-9394-1D42-7FB6C0170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2118" y="262762"/>
            <a:ext cx="5507421" cy="3649718"/>
          </a:xfrm>
        </p:spPr>
        <p:txBody>
          <a:bodyPr anchor="b">
            <a:normAutofit/>
          </a:bodyPr>
          <a:lstStyle/>
          <a:p>
            <a:r>
              <a:rPr lang="en-US" dirty="0"/>
              <a:t>Overcoming</a:t>
            </a:r>
            <a:br>
              <a:rPr lang="en-US" dirty="0"/>
            </a:br>
            <a:r>
              <a:rPr lang="en-US" dirty="0"/>
              <a:t>nervousness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C37F52-5C08-7C02-C9CA-E2AD930A9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2118" y="4058263"/>
            <a:ext cx="5507421" cy="2141482"/>
          </a:xfrm>
        </p:spPr>
        <p:txBody>
          <a:bodyPr>
            <a:normAutofit/>
          </a:bodyPr>
          <a:lstStyle/>
          <a:p>
            <a:r>
              <a:rPr lang="en-US" dirty="0"/>
              <a:t>Confidence-building</a:t>
            </a:r>
          </a:p>
          <a:p>
            <a:r>
              <a:rPr lang="en-US" dirty="0"/>
              <a:t>Engage with you horse</a:t>
            </a:r>
          </a:p>
          <a:p>
            <a:endParaRPr lang="en-US" dirty="0"/>
          </a:p>
        </p:txBody>
      </p:sp>
      <p:pic>
        <p:nvPicPr>
          <p:cNvPr id="9" name="Picture Placeholder 8" descr="A child standing next to a horse&#10;&#10;AI-generated content may be incorrect.">
            <a:extLst>
              <a:ext uri="{FF2B5EF4-FFF2-40B4-BE49-F238E27FC236}">
                <a16:creationId xmlns:a16="http://schemas.microsoft.com/office/drawing/2014/main" id="{1F9B6F9C-9C07-43DC-FCF5-5D89A292B3C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3" b="12513"/>
          <a:stretch>
            <a:fillRect/>
          </a:stretch>
        </p:blipFill>
        <p:spPr>
          <a:xfrm>
            <a:off x="707393" y="717452"/>
            <a:ext cx="4619625" cy="4747868"/>
          </a:xfrm>
        </p:spPr>
      </p:pic>
    </p:spTree>
    <p:extLst>
      <p:ext uri="{BB962C8B-B14F-4D97-AF65-F5344CB8AC3E}">
        <p14:creationId xmlns:p14="http://schemas.microsoft.com/office/powerpoint/2010/main" val="329392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5F5E3-2B1C-7C0A-8581-67A9052D1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3"/>
            <a:ext cx="10515600" cy="1472974"/>
          </a:xfrm>
          <a:noFill/>
        </p:spPr>
        <p:txBody>
          <a:bodyPr anchor="ctr"/>
          <a:lstStyle/>
          <a:p>
            <a:r>
              <a:rPr lang="en-US" dirty="0"/>
              <a:t>Safety Protocols-Engage with your horse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33159-D030-2F82-A142-F7594072831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38099"/>
            <a:ext cx="8012113" cy="4284889"/>
          </a:xfrm>
          <a:noFill/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Always approach your horse from the front and call it’s name so it is aware of your presence.</a:t>
            </a:r>
          </a:p>
          <a:p>
            <a:r>
              <a:rPr lang="en-US" dirty="0"/>
              <a:t>Pet your horse and talk to it. Introduce yourself to your riding buddy.</a:t>
            </a:r>
          </a:p>
          <a:p>
            <a:r>
              <a:rPr lang="en-US" dirty="0"/>
              <a:t>Stay at an arms length from the horse to avoid feet getting stepped on, Always lead and saddle your horse on the left side.</a:t>
            </a:r>
          </a:p>
          <a:p>
            <a:r>
              <a:rPr lang="en-US" dirty="0"/>
              <a:t>Do not get in front or in back of the horse. The strongest part of a horse is its head, always walk on the left side with your horse at your right side.</a:t>
            </a:r>
          </a:p>
          <a:p>
            <a:r>
              <a:rPr lang="en-US" dirty="0"/>
              <a:t>No open toes shoes are allowed.</a:t>
            </a:r>
          </a:p>
          <a:p>
            <a:r>
              <a:rPr lang="en-US" dirty="0"/>
              <a:t>Sit straight up and tall in the saddle - DO NOT lean forward or backwards while riding.</a:t>
            </a:r>
          </a:p>
          <a:p>
            <a:r>
              <a:rPr lang="en-US" dirty="0"/>
              <a:t>Riding helmets are available for those who require them.</a:t>
            </a:r>
          </a:p>
          <a:p>
            <a:r>
              <a:rPr lang="en-US" dirty="0"/>
              <a:t>All children below the age of 5 must be chaperoned by a parent with the instructor during the ride.</a:t>
            </a:r>
          </a:p>
        </p:txBody>
      </p:sp>
    </p:spTree>
    <p:extLst>
      <p:ext uri="{BB962C8B-B14F-4D97-AF65-F5344CB8AC3E}">
        <p14:creationId xmlns:p14="http://schemas.microsoft.com/office/powerpoint/2010/main" val="3666674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874B-BCA9-8420-1595-EDD1865A0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dirty="0"/>
              <a:t>Horsemanship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5FD2B-E3E5-1C2B-0151-21F216B14A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915163" cy="4297680"/>
          </a:xfrm>
          <a:noFill/>
        </p:spPr>
        <p:txBody>
          <a:bodyPr>
            <a:normAutofit/>
          </a:bodyPr>
          <a:lstStyle/>
          <a:p>
            <a:r>
              <a:rPr lang="en-US" dirty="0"/>
              <a:t>The art of riding, handling, and training horses.</a:t>
            </a:r>
          </a:p>
          <a:p>
            <a:r>
              <a:rPr lang="en-US" dirty="0"/>
              <a:t>Good horsemanship requires that a rider control the animals direction, gait and speed with maximum and effectiveness and minimum effort.</a:t>
            </a:r>
          </a:p>
          <a:p>
            <a:pPr lvl="1"/>
            <a:r>
              <a:rPr lang="en-US" dirty="0"/>
              <a:t>Control direction</a:t>
            </a:r>
          </a:p>
          <a:p>
            <a:pPr lvl="1"/>
            <a:r>
              <a:rPr lang="en-US" dirty="0"/>
              <a:t>Control gate</a:t>
            </a:r>
          </a:p>
          <a:p>
            <a:pPr lvl="1"/>
            <a:r>
              <a:rPr lang="en-US" dirty="0"/>
              <a:t>Control speed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FBB810-3430-2C29-1AA0-9744AA0A1AA3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147896" y="1816916"/>
            <a:ext cx="5212080" cy="429768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dirty="0"/>
              <a:t>Effective body language and gestures enhances your message, making it more impactful and memorable.</a:t>
            </a:r>
          </a:p>
          <a:p>
            <a:pPr lvl="1"/>
            <a:r>
              <a:rPr lang="en-US" dirty="0"/>
              <a:t>Control your bounce by utilizing your stir-ups as a lever to exert and depress pressure with the gait</a:t>
            </a:r>
          </a:p>
          <a:p>
            <a:pPr lvl="1"/>
            <a:r>
              <a:rPr lang="en-US" dirty="0"/>
              <a:t>Use your reigns to control the direction to turn the horse left or right or back it up.</a:t>
            </a:r>
          </a:p>
          <a:p>
            <a:pPr lvl="1"/>
            <a:r>
              <a:rPr lang="en-US" dirty="0"/>
              <a:t>Pull back on the reigns steadily and say whoa to come to a complete stop on your horse.</a:t>
            </a:r>
          </a:p>
          <a:p>
            <a:pPr lvl="1"/>
            <a:r>
              <a:rPr lang="en-US" dirty="0"/>
              <a:t>Gently press your heels against the saddle and horses under belly to accel or change to a faster gate, Yah is verbiage used to make most horses accelerate.</a:t>
            </a:r>
          </a:p>
        </p:txBody>
      </p:sp>
    </p:spTree>
    <p:extLst>
      <p:ext uri="{BB962C8B-B14F-4D97-AF65-F5344CB8AC3E}">
        <p14:creationId xmlns:p14="http://schemas.microsoft.com/office/powerpoint/2010/main" val="1127649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C27C8-165C-5513-DB4B-9D840097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</p:spPr>
        <p:txBody>
          <a:bodyPr anchor="ctr"/>
          <a:lstStyle/>
          <a:p>
            <a:r>
              <a:rPr lang="en-US" dirty="0"/>
              <a:t>Final Tips and Take 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E640F-7F5A-BDB7-205D-765FA80B67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3108958" cy="4297680"/>
          </a:xfrm>
          <a:noFill/>
        </p:spPr>
        <p:txBody>
          <a:bodyPr>
            <a:normAutofit lnSpcReduction="10000"/>
          </a:bodyPr>
          <a:lstStyle/>
          <a:p>
            <a:r>
              <a:rPr lang="en-US" dirty="0"/>
              <a:t>Giddy-up Riders always puts safety first when engaging in events</a:t>
            </a:r>
          </a:p>
          <a:p>
            <a:r>
              <a:rPr lang="en-US" dirty="0"/>
              <a:t>Please mount and unmount the horse on the left</a:t>
            </a:r>
          </a:p>
          <a:p>
            <a:r>
              <a:rPr lang="en-US" dirty="0"/>
              <a:t>Yah and whoa are terms used to stop and accelerate your horse</a:t>
            </a:r>
          </a:p>
          <a:p>
            <a:r>
              <a:rPr lang="en-US" dirty="0"/>
              <a:t>Follow and like us on:    Tik Tok, You Tube and Facebook</a:t>
            </a:r>
          </a:p>
          <a:p>
            <a:r>
              <a:rPr lang="en-US" dirty="0"/>
              <a:t>Giddy-up Riders of Kansas City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02BFD-960F-CBB3-E984-CDC12813A10C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4661820" y="1816916"/>
            <a:ext cx="6698156" cy="4297680"/>
          </a:xfrm>
          <a:noFill/>
        </p:spPr>
        <p:txBody>
          <a:bodyPr>
            <a:normAutofit/>
          </a:bodyPr>
          <a:lstStyle/>
          <a:p>
            <a:r>
              <a:rPr lang="en-US" dirty="0"/>
              <a:t>Maintaining composure during the ride is essential for projecting confidence and authority with your horse. Consider the following tips for staying composed:</a:t>
            </a:r>
          </a:p>
          <a:p>
            <a:pPr lvl="1"/>
            <a:r>
              <a:rPr lang="en-US" dirty="0"/>
              <a:t>Stay calm</a:t>
            </a:r>
          </a:p>
          <a:p>
            <a:pPr lvl="1"/>
            <a:r>
              <a:rPr lang="en-US" dirty="0"/>
              <a:t>Actively listen to your instructors</a:t>
            </a:r>
          </a:p>
          <a:p>
            <a:pPr lvl="1"/>
            <a:r>
              <a:rPr lang="en-US" dirty="0"/>
              <a:t>Speak directives to your horse in a stern and firm voice</a:t>
            </a:r>
          </a:p>
          <a:p>
            <a:pPr lvl="1"/>
            <a:r>
              <a:rPr lang="en-US" dirty="0"/>
              <a:t>Maintain contact with your instructor at all times for questions and or concerns</a:t>
            </a:r>
          </a:p>
          <a:p>
            <a:pPr lvl="1"/>
            <a:r>
              <a:rPr lang="en-US" dirty="0"/>
              <a:t>Posse up and enjoy the ride!</a:t>
            </a:r>
          </a:p>
        </p:txBody>
      </p:sp>
    </p:spTree>
    <p:extLst>
      <p:ext uri="{BB962C8B-B14F-4D97-AF65-F5344CB8AC3E}">
        <p14:creationId xmlns:p14="http://schemas.microsoft.com/office/powerpoint/2010/main" val="729609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876" y="764502"/>
            <a:ext cx="5315035" cy="5328996"/>
          </a:xfrm>
          <a:noFill/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98EFF-197D-3136-70B9-7BBD30A48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455" y="755171"/>
            <a:ext cx="4619937" cy="5315035"/>
          </a:xfrm>
          <a:noFill/>
        </p:spPr>
        <p:txBody>
          <a:bodyPr>
            <a:normAutofit/>
          </a:bodyPr>
          <a:lstStyle/>
          <a:p>
            <a:r>
              <a:rPr lang="en-US" dirty="0"/>
              <a:t>Giddy-up with Giddy-up Riders of Kansas City, LLC</a:t>
            </a:r>
          </a:p>
          <a:p>
            <a:r>
              <a:rPr lang="en-US" dirty="0"/>
              <a:t>816-382-7070</a:t>
            </a:r>
          </a:p>
          <a:p>
            <a:r>
              <a:rPr lang="en-US" dirty="0"/>
              <a:t>manettenorris@yahoo.com</a:t>
            </a:r>
          </a:p>
          <a:p>
            <a:r>
              <a:rPr lang="en-US" dirty="0">
                <a:hlinkClick r:id="rId3"/>
              </a:rPr>
              <a:t>http://www.youtube.com/channel/UCzQetsKlIvbUJeUjYoXYJLw</a:t>
            </a:r>
            <a:endParaRPr lang="en-US" dirty="0"/>
          </a:p>
          <a:p>
            <a:r>
              <a:rPr lang="en-US" dirty="0">
                <a:hlinkClick r:id="rId4"/>
              </a:rPr>
              <a:t>https://www.facebook.com/</a:t>
            </a:r>
            <a:r>
              <a:rPr lang="en-US">
                <a:hlinkClick r:id="rId4"/>
              </a:rPr>
              <a:t>61551790198073/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48483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TM78504181">
      <a:dk1>
        <a:srgbClr val="000000"/>
      </a:dk1>
      <a:lt1>
        <a:srgbClr val="FFFFFF"/>
      </a:lt1>
      <a:dk2>
        <a:srgbClr val="FFF8F4"/>
      </a:dk2>
      <a:lt2>
        <a:srgbClr val="E8E8E8"/>
      </a:lt2>
      <a:accent1>
        <a:srgbClr val="EE7660"/>
      </a:accent1>
      <a:accent2>
        <a:srgbClr val="4D90EF"/>
      </a:accent2>
      <a:accent3>
        <a:srgbClr val="5B5160"/>
      </a:accent3>
      <a:accent4>
        <a:srgbClr val="2BC2B4"/>
      </a:accent4>
      <a:accent5>
        <a:srgbClr val="C097F8"/>
      </a:accent5>
      <a:accent6>
        <a:srgbClr val="FF9413"/>
      </a:accent6>
      <a:hlink>
        <a:srgbClr val="467886"/>
      </a:hlink>
      <a:folHlink>
        <a:srgbClr val="96607D"/>
      </a:folHlink>
    </a:clrScheme>
    <a:fontScheme name="Custom 49">
      <a:majorFont>
        <a:latin typeface="Tw Cen MT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78504181_Win32_SL_V11" id="{D9600F65-346D-4C25-A611-673E5C44A142}" vid="{299F2556-E258-444F-A1E6-FA759CE228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C90B52-91C7-4BE9-8AE0-180FFFE11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30005B-6102-4F3C-A26F-485DF1BF9717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230e9df3-be65-4c73-a93b-d1236ebd677e"/>
    <ds:schemaRef ds:uri="16c05727-aa75-4e4a-9b5f-8a80a1165891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71af3243-3dd4-4a8d-8c0d-dd76da1f02a5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E60708A-6461-4D7F-883F-7E25D731D32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{E474195B-EA45-478E-9971-1ADE427E2CCB}tf78504181_win32</Template>
  <TotalTime>59</TotalTime>
  <Words>497</Words>
  <Application>Microsoft Office PowerPoint</Application>
  <PresentationFormat>Widescreen</PresentationFormat>
  <Paragraphs>56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Avenir Next LT Pro</vt:lpstr>
      <vt:lpstr>Avenir Next LT Pro Light</vt:lpstr>
      <vt:lpstr>Calibri</vt:lpstr>
      <vt:lpstr>Tw Cen MT</vt:lpstr>
      <vt:lpstr>Custom</vt:lpstr>
      <vt:lpstr>Giddy-up Riders of KC, 501©3 Safety Guide to a safe and pleasurable ride</vt:lpstr>
      <vt:lpstr>Agenda</vt:lpstr>
      <vt:lpstr>The power of communication</vt:lpstr>
      <vt:lpstr>Overcoming nervousness</vt:lpstr>
      <vt:lpstr>Safety Protocols-Engage with your horse</vt:lpstr>
      <vt:lpstr>Horsemanship</vt:lpstr>
      <vt:lpstr>Final Tips and Take Aways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Manette Norris</dc:creator>
  <cp:lastModifiedBy>Manette Norris</cp:lastModifiedBy>
  <cp:revision>1</cp:revision>
  <cp:lastPrinted>2025-11-11T16:29:47Z</cp:lastPrinted>
  <dcterms:created xsi:type="dcterms:W3CDTF">2025-02-24T20:38:11Z</dcterms:created>
  <dcterms:modified xsi:type="dcterms:W3CDTF">2025-11-11T16:30:51Z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